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THE PONG GAME</a:t>
            </a:r>
            <a:endParaRPr lang="en-US" sz="7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Group Members</a:t>
            </a:r>
          </a:p>
          <a:p>
            <a:r>
              <a:rPr lang="en-US" b="1" dirty="0" smtClean="0"/>
              <a:t>W.K.M. Indunil                 ASP/16/17/030</a:t>
            </a:r>
          </a:p>
          <a:p>
            <a:r>
              <a:rPr lang="en-US" b="1" dirty="0" smtClean="0"/>
              <a:t>K.N. Kaluarachchi            ASP/16/17/036</a:t>
            </a:r>
          </a:p>
          <a:p>
            <a:r>
              <a:rPr lang="en-US" b="1" dirty="0" smtClean="0"/>
              <a:t>M.G.N. Malshani             ASP/16/17/119</a:t>
            </a:r>
          </a:p>
          <a:p>
            <a:r>
              <a:rPr lang="en-US" b="1" dirty="0" smtClean="0"/>
              <a:t>T.M.C.R. Tennakoon       ASP/16/17/132</a:t>
            </a:r>
          </a:p>
          <a:p>
            <a:r>
              <a:rPr lang="en-US" b="1" dirty="0" smtClean="0"/>
              <a:t>P.S.V. Perera                     ASB/16/17/102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620" y="90152"/>
            <a:ext cx="10058400" cy="48939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BLOCK  DIAGRAM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0" y="579549"/>
            <a:ext cx="10835207" cy="613922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 To fill people leisure time by playing this game.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 Because </a:t>
            </a:r>
            <a:r>
              <a:rPr lang="en-US" dirty="0" smtClean="0"/>
              <a:t>it is entertainment and fun.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Emotional satisfaction.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 Alternative </a:t>
            </a:r>
            <a:r>
              <a:rPr lang="en-US" dirty="0" smtClean="0"/>
              <a:t>negative behaviors and keep people occupied and out of trouble.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Practice or learn life skills.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 Stress </a:t>
            </a:r>
            <a:r>
              <a:rPr lang="en-US" dirty="0" smtClean="0"/>
              <a:t>relief.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Nowadays people either older or youth generation use to play the games in their daily life.</a:t>
            </a:r>
          </a:p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There are a lot of types of games in our routine or even in gadget especially the usage of smartphones toward people.</a:t>
            </a:r>
          </a:p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For example of games, ‘The Pong Game’.</a:t>
            </a:r>
          </a:p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 smtClean="0"/>
              <a:t> This game actually can build our interest to play in reality toward this game by playing this game </a:t>
            </a:r>
            <a:r>
              <a:rPr lang="en-US" dirty="0" smtClean="0"/>
              <a:t>    in </a:t>
            </a:r>
            <a:r>
              <a:rPr lang="en-US" dirty="0" smtClean="0"/>
              <a:t>computer.</a:t>
            </a:r>
          </a:p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 smtClean="0"/>
              <a:t> This game also can fill our time by playing this game from doing nothings.</a:t>
            </a:r>
          </a:p>
          <a:p>
            <a:pPr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smtClean="0"/>
              <a:t>For our project, we use LabVIEW, which is Pong Game that can choose the auto play mode and display the score board on the game interface.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To study the working principle of computer game in people routine day life.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To avoid the people bored that doing nothing in theirs life that can be fill activity by playing the games.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To apply the LabVIEW project in people life.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To build with any efficiency and skill in thinking while playing the game.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6121" y="248702"/>
            <a:ext cx="10058400" cy="781050"/>
          </a:xfrm>
        </p:spPr>
        <p:txBody>
          <a:bodyPr/>
          <a:lstStyle/>
          <a:p>
            <a:r>
              <a:rPr lang="en-US" dirty="0" smtClean="0"/>
              <a:t>1. Creating the graph of the game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4" y="1184299"/>
            <a:ext cx="9142135" cy="46240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7195" y="261580"/>
            <a:ext cx="10058400" cy="8207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2.Limiting the direction of the ball in x axis.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94" y="1082317"/>
            <a:ext cx="7673975" cy="55340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81071" y="492997"/>
            <a:ext cx="10058400" cy="795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 Limiting the direction of the ball in the positive side of the Y axis.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1" y="1430002"/>
            <a:ext cx="6919913" cy="51498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00767" y="441325"/>
            <a:ext cx="10058400" cy="858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Constructing the structure of counting points.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7" y="1300163"/>
            <a:ext cx="8764588" cy="45688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5.Adding the auto play option and the final design.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56" y="5512158"/>
            <a:ext cx="1191043" cy="1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Project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780" y="553791"/>
            <a:ext cx="10615450" cy="6233374"/>
          </a:xfr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2780" y="-321972"/>
            <a:ext cx="10058400" cy="8757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FRONT  PANEL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7313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530</TotalTime>
  <Words>319</Words>
  <Application>Microsoft Office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Retrospect</vt:lpstr>
      <vt:lpstr>THE PONG GAME</vt:lpstr>
      <vt:lpstr>INTRODUCTION</vt:lpstr>
      <vt:lpstr>OBJECTIVE</vt:lpstr>
      <vt:lpstr>1. Creating the graph of the game</vt:lpstr>
      <vt:lpstr>2.Limiting the direction of the ball in x axis.</vt:lpstr>
      <vt:lpstr>3. Limiting the direction of the ball in the positive side of the Y axis.</vt:lpstr>
      <vt:lpstr>4. Constructing the structure of counting points.</vt:lpstr>
      <vt:lpstr>5.Adding the auto play option and the final design.</vt:lpstr>
      <vt:lpstr>FRONT  PANEL</vt:lpstr>
      <vt:lpstr>BLOCK  DIAGRAM</vt:lpstr>
      <vt:lpstr>CONCLUSION</vt:lpstr>
      <vt:lpstr>THANK YOU.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PONG GAME</dc:title>
  <dc:creator>Kavindi Nisansala</dc:creator>
  <cp:lastModifiedBy>Kavindi Nisansala</cp:lastModifiedBy>
  <cp:revision>19</cp:revision>
  <dcterms:created xsi:type="dcterms:W3CDTF">2020-12-25T01:36:00Z</dcterms:created>
  <dcterms:modified xsi:type="dcterms:W3CDTF">2020-12-29T16:14:28Z</dcterms:modified>
</cp:coreProperties>
</file>